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59" r:id="rId4"/>
    <p:sldId id="267" r:id="rId5"/>
    <p:sldId id="260" r:id="rId6"/>
    <p:sldId id="261" r:id="rId7"/>
    <p:sldId id="262" r:id="rId8"/>
    <p:sldId id="280" r:id="rId9"/>
    <p:sldId id="281" r:id="rId10"/>
    <p:sldId id="282" r:id="rId11"/>
    <p:sldId id="283" r:id="rId12"/>
    <p:sldId id="263" r:id="rId13"/>
    <p:sldId id="277" r:id="rId14"/>
    <p:sldId id="284" r:id="rId15"/>
    <p:sldId id="285" r:id="rId16"/>
    <p:sldId id="286" r:id="rId17"/>
    <p:sldId id="264" r:id="rId18"/>
    <p:sldId id="265" r:id="rId19"/>
    <p:sldId id="27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29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4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891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348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47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661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906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073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56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7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40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4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17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35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9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58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27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F42E65-C6DD-4A90-9660-A80C924DABF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2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556830">
            <a:off x="-2802194" y="914400"/>
            <a:ext cx="105008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/>
              <a:t>স্বাগতম</a:t>
            </a:r>
            <a:r>
              <a:rPr lang="en-US" sz="7200" dirty="0" smtClean="0"/>
              <a:t> 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177" y="1056046"/>
            <a:ext cx="7505700" cy="431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0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82" y="735267"/>
            <a:ext cx="7378650" cy="552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9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033" y="819611"/>
            <a:ext cx="8689566" cy="480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1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503" y="2390136"/>
            <a:ext cx="10379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আমরা</a:t>
            </a:r>
            <a:r>
              <a:rPr lang="en-US" sz="4800" dirty="0" smtClean="0"/>
              <a:t> </a:t>
            </a:r>
            <a:r>
              <a:rPr lang="en-US" sz="4800" dirty="0" err="1" smtClean="0"/>
              <a:t>এখন</a:t>
            </a:r>
            <a:r>
              <a:rPr lang="en-US" sz="4800" dirty="0" smtClean="0"/>
              <a:t> </a:t>
            </a:r>
            <a:r>
              <a:rPr lang="en-US" sz="4800" dirty="0" err="1" smtClean="0"/>
              <a:t>নিজে</a:t>
            </a:r>
            <a:r>
              <a:rPr lang="en-US" sz="4800" dirty="0" smtClean="0"/>
              <a:t> </a:t>
            </a:r>
            <a:r>
              <a:rPr lang="en-US" sz="4800" dirty="0" err="1" smtClean="0"/>
              <a:t>নিজে</a:t>
            </a:r>
            <a:r>
              <a:rPr lang="en-US" sz="4800" dirty="0" smtClean="0"/>
              <a:t> ০৫ </a:t>
            </a:r>
            <a:r>
              <a:rPr lang="en-US" sz="4800" dirty="0" err="1" smtClean="0"/>
              <a:t>মিনিট</a:t>
            </a:r>
            <a:r>
              <a:rPr lang="en-US" sz="4800" dirty="0" smtClean="0"/>
              <a:t> </a:t>
            </a:r>
            <a:r>
              <a:rPr lang="en-US" sz="4800" dirty="0" err="1" smtClean="0"/>
              <a:t>চিন্তা</a:t>
            </a:r>
            <a:r>
              <a:rPr lang="en-US" sz="4800" dirty="0" smtClean="0"/>
              <a:t> </a:t>
            </a:r>
            <a:r>
              <a:rPr lang="en-US" sz="4800" dirty="0" err="1" smtClean="0"/>
              <a:t>করবো</a:t>
            </a:r>
            <a:r>
              <a:rPr lang="en-US" sz="4800" dirty="0" smtClean="0"/>
              <a:t>, </a:t>
            </a:r>
            <a:r>
              <a:rPr lang="en-US" sz="4800" dirty="0" err="1" smtClean="0"/>
              <a:t>যে</a:t>
            </a:r>
            <a:r>
              <a:rPr lang="en-US" sz="4800" dirty="0"/>
              <a:t> </a:t>
            </a:r>
            <a:r>
              <a:rPr lang="en-US" sz="4800" dirty="0" err="1" smtClean="0"/>
              <a:t>কিভাবে</a:t>
            </a:r>
            <a:r>
              <a:rPr lang="en-US" sz="4800" dirty="0" smtClean="0"/>
              <a:t> </a:t>
            </a:r>
            <a:r>
              <a:rPr lang="en-US" sz="4800" dirty="0" err="1" smtClean="0"/>
              <a:t>জনসংখ্যা</a:t>
            </a:r>
            <a:r>
              <a:rPr lang="en-US" sz="4800" dirty="0" smtClean="0"/>
              <a:t> </a:t>
            </a:r>
            <a:r>
              <a:rPr lang="en-US" sz="4800" dirty="0" err="1" smtClean="0"/>
              <a:t>বৃদ্ধির</a:t>
            </a:r>
            <a:r>
              <a:rPr lang="en-US" sz="4800" dirty="0" smtClean="0"/>
              <a:t> </a:t>
            </a:r>
            <a:r>
              <a:rPr lang="en-US" sz="4800" dirty="0" err="1" smtClean="0"/>
              <a:t>প্রভাব</a:t>
            </a:r>
            <a:r>
              <a:rPr lang="en-US" sz="4800" dirty="0" smtClean="0"/>
              <a:t> </a:t>
            </a:r>
            <a:r>
              <a:rPr lang="en-US" sz="4800" dirty="0" err="1" smtClean="0"/>
              <a:t>হয়</a:t>
            </a:r>
            <a:r>
              <a:rPr lang="en-US" sz="4800" dirty="0" smtClean="0"/>
              <a:t> ।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3467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81" y="1036073"/>
            <a:ext cx="8340829" cy="467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3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58" y="790574"/>
            <a:ext cx="9023688" cy="518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2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801" y="1097372"/>
            <a:ext cx="7336863" cy="488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9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26" y="758159"/>
            <a:ext cx="8192268" cy="54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2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6508" y="1160890"/>
            <a:ext cx="684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আমরা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আবার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ছবি</a:t>
            </a:r>
            <a:r>
              <a:rPr lang="en-US" sz="4000" dirty="0" smtClean="0"/>
              <a:t> </a:t>
            </a:r>
            <a:r>
              <a:rPr lang="en-US" sz="4000" dirty="0" err="1" smtClean="0"/>
              <a:t>গুলো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দেখব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422198" y="1975386"/>
            <a:ext cx="96272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অপরকে</a:t>
            </a:r>
            <a:r>
              <a:rPr lang="en-US" sz="6000" dirty="0" smtClean="0"/>
              <a:t> </a:t>
            </a:r>
            <a:r>
              <a:rPr lang="en-US" sz="6000" dirty="0" err="1" smtClean="0"/>
              <a:t>বলবো</a:t>
            </a:r>
            <a:endParaRPr lang="en-US" sz="6000" dirty="0" smtClean="0"/>
          </a:p>
          <a:p>
            <a:r>
              <a:rPr lang="en-US" sz="6000" dirty="0" err="1" smtClean="0"/>
              <a:t>কি</a:t>
            </a:r>
            <a:r>
              <a:rPr lang="en-US" sz="6000" dirty="0" smtClean="0"/>
              <a:t> </a:t>
            </a:r>
            <a:r>
              <a:rPr lang="en-US" sz="6000" dirty="0" err="1" smtClean="0"/>
              <a:t>কি</a:t>
            </a:r>
            <a:r>
              <a:rPr lang="en-US" sz="6000" dirty="0" smtClean="0"/>
              <a:t> </a:t>
            </a:r>
            <a:r>
              <a:rPr lang="en-US" sz="6000" dirty="0" err="1" smtClean="0"/>
              <a:t>কারনে</a:t>
            </a:r>
            <a:r>
              <a:rPr lang="en-US" sz="6000" dirty="0" smtClean="0"/>
              <a:t> </a:t>
            </a:r>
            <a:r>
              <a:rPr lang="en-US" sz="6000" dirty="0" err="1" smtClean="0"/>
              <a:t>আমাদের</a:t>
            </a:r>
            <a:r>
              <a:rPr lang="en-US" sz="6000" dirty="0" smtClean="0"/>
              <a:t> </a:t>
            </a:r>
            <a:r>
              <a:rPr lang="en-US" sz="6000" dirty="0" err="1" smtClean="0"/>
              <a:t>সমাজে</a:t>
            </a:r>
            <a:r>
              <a:rPr lang="en-US" sz="6000" dirty="0" smtClean="0"/>
              <a:t> </a:t>
            </a:r>
            <a:r>
              <a:rPr lang="en-US" sz="6000" dirty="0" err="1" smtClean="0"/>
              <a:t>জনসংখ্যার</a:t>
            </a:r>
            <a:r>
              <a:rPr lang="en-US" sz="6000" dirty="0" smtClean="0"/>
              <a:t> </a:t>
            </a:r>
            <a:r>
              <a:rPr lang="en-US" sz="6000" dirty="0" err="1" smtClean="0"/>
              <a:t>অধিক</a:t>
            </a:r>
            <a:r>
              <a:rPr lang="en-US" sz="6000" dirty="0" smtClean="0"/>
              <a:t> </a:t>
            </a:r>
            <a:r>
              <a:rPr lang="en-US" sz="6000" dirty="0" err="1" smtClean="0"/>
              <a:t>হারে</a:t>
            </a:r>
            <a:r>
              <a:rPr lang="en-US" sz="6000" dirty="0" smtClean="0"/>
              <a:t> </a:t>
            </a:r>
            <a:r>
              <a:rPr lang="en-US" sz="6000" dirty="0" err="1" smtClean="0"/>
              <a:t>বৃদ্ধি</a:t>
            </a:r>
            <a:r>
              <a:rPr lang="en-US" sz="6000" dirty="0" smtClean="0"/>
              <a:t> </a:t>
            </a:r>
            <a:r>
              <a:rPr lang="en-US" sz="6000" dirty="0" err="1" smtClean="0"/>
              <a:t>হয়</a:t>
            </a:r>
            <a:endParaRPr 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48288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097" y="837195"/>
            <a:ext cx="99532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খাতায়</a:t>
            </a:r>
            <a:r>
              <a:rPr lang="en-US" sz="5400" dirty="0"/>
              <a:t> </a:t>
            </a:r>
            <a:r>
              <a:rPr lang="en-US" sz="5400" dirty="0" err="1" smtClean="0"/>
              <a:t>লিখ</a:t>
            </a:r>
            <a:r>
              <a:rPr lang="en-US" sz="5400" dirty="0" smtClean="0"/>
              <a:t>,</a:t>
            </a:r>
          </a:p>
          <a:p>
            <a:r>
              <a:rPr lang="en-US" sz="5400" dirty="0" smtClean="0"/>
              <a:t> </a:t>
            </a:r>
            <a:r>
              <a:rPr lang="en-US" sz="5400" dirty="0" err="1"/>
              <a:t>কি</a:t>
            </a:r>
            <a:r>
              <a:rPr lang="en-US" sz="5400" dirty="0"/>
              <a:t> </a:t>
            </a:r>
            <a:r>
              <a:rPr lang="en-US" sz="5400" dirty="0" err="1"/>
              <a:t>কি</a:t>
            </a:r>
            <a:r>
              <a:rPr lang="en-US" sz="5400" dirty="0"/>
              <a:t> </a:t>
            </a:r>
            <a:r>
              <a:rPr lang="en-US" sz="5400" dirty="0" err="1"/>
              <a:t>কারনে</a:t>
            </a:r>
            <a:r>
              <a:rPr lang="en-US" sz="5400" dirty="0"/>
              <a:t> </a:t>
            </a:r>
            <a:r>
              <a:rPr lang="en-US" sz="5400" dirty="0" err="1"/>
              <a:t>আমাদের</a:t>
            </a:r>
            <a:r>
              <a:rPr lang="en-US" sz="5400" dirty="0"/>
              <a:t> </a:t>
            </a:r>
            <a:r>
              <a:rPr lang="en-US" sz="5400" dirty="0" err="1"/>
              <a:t>সমাজে</a:t>
            </a:r>
            <a:r>
              <a:rPr lang="en-US" sz="5400" dirty="0"/>
              <a:t> </a:t>
            </a:r>
            <a:r>
              <a:rPr lang="en-US" sz="5400" dirty="0" err="1"/>
              <a:t>জনসংখ্যার</a:t>
            </a:r>
            <a:r>
              <a:rPr lang="en-US" sz="5400" dirty="0"/>
              <a:t> </a:t>
            </a:r>
            <a:r>
              <a:rPr lang="en-US" sz="5400" dirty="0" err="1"/>
              <a:t>অধিক</a:t>
            </a:r>
            <a:r>
              <a:rPr lang="en-US" sz="5400" dirty="0"/>
              <a:t> </a:t>
            </a:r>
            <a:r>
              <a:rPr lang="en-US" sz="5400" dirty="0" err="1"/>
              <a:t>হারে</a:t>
            </a:r>
            <a:r>
              <a:rPr lang="en-US" sz="5400" dirty="0"/>
              <a:t> </a:t>
            </a:r>
            <a:r>
              <a:rPr lang="en-US" sz="5400" dirty="0" err="1"/>
              <a:t>বৃদ্ধি</a:t>
            </a:r>
            <a:r>
              <a:rPr lang="en-US" sz="5400" dirty="0"/>
              <a:t> </a:t>
            </a:r>
            <a:r>
              <a:rPr lang="en-US" sz="5400" dirty="0" err="1"/>
              <a:t>হয়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3807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300720">
            <a:off x="79050" y="1209366"/>
            <a:ext cx="7683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/>
              <a:t>খোদাহাফেজ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 rot="1520770">
            <a:off x="5063614" y="2328982"/>
            <a:ext cx="7683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/>
              <a:t>খোদাহাফেজ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2200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4684" y="471949"/>
            <a:ext cx="1025996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/>
              <a:t>মুহা</a:t>
            </a:r>
            <a:r>
              <a:rPr lang="en-US" sz="16600" dirty="0" smtClean="0"/>
              <a:t>: </a:t>
            </a:r>
            <a:r>
              <a:rPr lang="en-US" sz="16600" dirty="0" err="1" smtClean="0"/>
              <a:t>হাবিব</a:t>
            </a:r>
            <a:endParaRPr lang="en-US" sz="16600" dirty="0" smtClean="0"/>
          </a:p>
          <a:p>
            <a:pPr algn="ctr"/>
            <a:r>
              <a:rPr lang="en-US" sz="6000" dirty="0" err="1" smtClean="0"/>
              <a:t>সহকারী</a:t>
            </a:r>
            <a:r>
              <a:rPr lang="en-US" sz="6000" dirty="0" smtClean="0"/>
              <a:t> </a:t>
            </a:r>
            <a:r>
              <a:rPr lang="en-US" sz="6000" dirty="0" err="1" smtClean="0"/>
              <a:t>শিক্ষক</a:t>
            </a:r>
            <a:r>
              <a:rPr lang="en-US" sz="6000" dirty="0" smtClean="0"/>
              <a:t> </a:t>
            </a:r>
          </a:p>
          <a:p>
            <a:pPr algn="ctr"/>
            <a:r>
              <a:rPr lang="en-US" sz="6000" dirty="0" err="1" smtClean="0"/>
              <a:t>ডাওরী</a:t>
            </a:r>
            <a:r>
              <a:rPr lang="en-US" sz="6000" dirty="0" smtClean="0"/>
              <a:t> </a:t>
            </a:r>
            <a:r>
              <a:rPr lang="en-US" sz="6000" dirty="0" err="1" smtClean="0"/>
              <a:t>হাট</a:t>
            </a:r>
            <a:r>
              <a:rPr lang="en-US" sz="6000" dirty="0" smtClean="0"/>
              <a:t> </a:t>
            </a:r>
            <a:r>
              <a:rPr lang="en-US" sz="6000" dirty="0" err="1" smtClean="0"/>
              <a:t>সরকারী</a:t>
            </a:r>
            <a:r>
              <a:rPr lang="en-US" sz="6000" dirty="0" smtClean="0"/>
              <a:t> </a:t>
            </a:r>
            <a:r>
              <a:rPr lang="en-US" sz="6000" dirty="0" err="1" smtClean="0"/>
              <a:t>প্রাথমিক</a:t>
            </a:r>
            <a:r>
              <a:rPr lang="en-US" sz="6000" dirty="0" smtClean="0"/>
              <a:t> </a:t>
            </a:r>
            <a:r>
              <a:rPr lang="en-US" sz="6000" dirty="0" err="1" smtClean="0"/>
              <a:t>বিদ্যালয়</a:t>
            </a:r>
            <a:r>
              <a:rPr lang="en-US" sz="6000" dirty="0" smtClean="0"/>
              <a:t> </a:t>
            </a:r>
          </a:p>
          <a:p>
            <a:pPr algn="ctr"/>
            <a:r>
              <a:rPr lang="en-US" sz="6000" dirty="0" err="1" smtClean="0"/>
              <a:t>লালমোহন</a:t>
            </a:r>
            <a:r>
              <a:rPr lang="en-US" sz="6000" dirty="0" smtClean="0"/>
              <a:t>, </a:t>
            </a:r>
            <a:r>
              <a:rPr lang="en-US" sz="6000" dirty="0" err="1" smtClean="0"/>
              <a:t>ভোলা</a:t>
            </a:r>
            <a:r>
              <a:rPr lang="en-US" sz="6000" dirty="0" smtClean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385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38574"/>
            <a:ext cx="12192000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 smtClean="0"/>
              <a:t>শ্রেণি</a:t>
            </a:r>
            <a:r>
              <a:rPr lang="en-US" sz="19900" dirty="0" smtClean="0"/>
              <a:t> ৫ম </a:t>
            </a:r>
          </a:p>
          <a:p>
            <a:pPr algn="ctr"/>
            <a:r>
              <a:rPr lang="en-US" sz="5400" dirty="0" err="1" smtClean="0"/>
              <a:t>বিষয়</a:t>
            </a:r>
            <a:r>
              <a:rPr lang="en-US" sz="5400" dirty="0" smtClean="0"/>
              <a:t> : </a:t>
            </a:r>
            <a:r>
              <a:rPr lang="en-US" sz="5400" dirty="0" err="1" smtClean="0"/>
              <a:t>বাংলাদেশ</a:t>
            </a:r>
            <a:r>
              <a:rPr lang="en-US" sz="5400" dirty="0" smtClean="0"/>
              <a:t> ও </a:t>
            </a:r>
            <a:r>
              <a:rPr lang="en-US" sz="5400" dirty="0" err="1" smtClean="0"/>
              <a:t>বিশ্বপরিচয়</a:t>
            </a:r>
            <a:endParaRPr lang="en-US" sz="5400" dirty="0" smtClean="0"/>
          </a:p>
          <a:p>
            <a:pPr algn="ctr"/>
            <a:r>
              <a:rPr lang="en-US" sz="5400" dirty="0" err="1" smtClean="0"/>
              <a:t>পৃষ্ঠা</a:t>
            </a:r>
            <a:r>
              <a:rPr lang="en-US" sz="5400" dirty="0" smtClean="0"/>
              <a:t> </a:t>
            </a:r>
            <a:r>
              <a:rPr lang="en-US" sz="5400" dirty="0" err="1" smtClean="0"/>
              <a:t>নং</a:t>
            </a:r>
            <a:r>
              <a:rPr lang="en-US" sz="5400" dirty="0" smtClean="0"/>
              <a:t> :</a:t>
            </a:r>
          </a:p>
          <a:p>
            <a:pPr algn="ctr"/>
            <a:r>
              <a:rPr lang="en-US" sz="5400" dirty="0" err="1" smtClean="0"/>
              <a:t>অধ্যায়</a:t>
            </a:r>
            <a:r>
              <a:rPr lang="en-US" sz="5400" dirty="0"/>
              <a:t> </a:t>
            </a:r>
            <a:r>
              <a:rPr lang="en-US" sz="5400" dirty="0" smtClean="0"/>
              <a:t>:৫ </a:t>
            </a:r>
          </a:p>
          <a:p>
            <a:pPr algn="ctr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3777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2388" y="796414"/>
            <a:ext cx="98371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/>
              <a:t>পাঠের</a:t>
            </a:r>
            <a:r>
              <a:rPr lang="en-US" sz="8800" dirty="0" smtClean="0"/>
              <a:t> </a:t>
            </a:r>
            <a:r>
              <a:rPr lang="en-US" sz="8800" dirty="0" err="1" smtClean="0"/>
              <a:t>শিরোনাম</a:t>
            </a:r>
            <a:r>
              <a:rPr lang="en-US" sz="8800" dirty="0"/>
              <a:t> </a:t>
            </a:r>
            <a:r>
              <a:rPr lang="en-US" sz="8800" dirty="0" smtClean="0"/>
              <a:t>:</a:t>
            </a:r>
          </a:p>
          <a:p>
            <a:pPr algn="ctr"/>
            <a:r>
              <a:rPr lang="en-US" sz="8800" dirty="0" err="1" smtClean="0"/>
              <a:t>জনসংখ্যা</a:t>
            </a:r>
            <a:r>
              <a:rPr lang="en-US" sz="8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616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3678" y="1747747"/>
            <a:ext cx="111891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শিখনফল</a:t>
            </a:r>
            <a:r>
              <a:rPr lang="en-US" sz="5400" dirty="0" smtClean="0"/>
              <a:t> :১২.১</a:t>
            </a:r>
          </a:p>
          <a:p>
            <a:r>
              <a:rPr lang="en-US" sz="5400" dirty="0" err="1"/>
              <a:t>মানুষের</a:t>
            </a:r>
            <a:r>
              <a:rPr lang="en-US" sz="5400" dirty="0"/>
              <a:t> </a:t>
            </a:r>
            <a:r>
              <a:rPr lang="en-US" sz="5400" dirty="0" err="1"/>
              <a:t>মৌলিক</a:t>
            </a:r>
            <a:r>
              <a:rPr lang="en-US" sz="5400" dirty="0"/>
              <a:t> </a:t>
            </a:r>
            <a:r>
              <a:rPr lang="en-US" sz="5400" dirty="0" err="1"/>
              <a:t>চাহিদার</a:t>
            </a:r>
            <a:r>
              <a:rPr lang="en-US" sz="5400" dirty="0"/>
              <a:t> </a:t>
            </a:r>
            <a:r>
              <a:rPr lang="en-US" sz="5400" dirty="0" err="1"/>
              <a:t>জনসংখ্যার</a:t>
            </a:r>
            <a:r>
              <a:rPr lang="en-US" sz="5400" dirty="0"/>
              <a:t> </a:t>
            </a:r>
            <a:r>
              <a:rPr lang="en-US" sz="5400" dirty="0" err="1"/>
              <a:t>বৃদ্ধির</a:t>
            </a:r>
            <a:r>
              <a:rPr lang="en-US" sz="5400" dirty="0"/>
              <a:t> </a:t>
            </a:r>
            <a:r>
              <a:rPr lang="en-US" sz="5400" dirty="0" err="1"/>
              <a:t>প্রভাব</a:t>
            </a:r>
            <a:r>
              <a:rPr lang="en-US" sz="5400" dirty="0"/>
              <a:t> </a:t>
            </a:r>
            <a:r>
              <a:rPr lang="en-US" sz="5400" dirty="0" err="1"/>
              <a:t>সম্পর্কে</a:t>
            </a:r>
            <a:r>
              <a:rPr lang="en-US" sz="5400" dirty="0"/>
              <a:t> </a:t>
            </a:r>
            <a:r>
              <a:rPr lang="en-US" sz="5400" dirty="0" err="1" smtClean="0"/>
              <a:t>জানবে</a:t>
            </a:r>
            <a:r>
              <a:rPr lang="en-US" sz="5400" dirty="0" smtClean="0"/>
              <a:t>।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041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766" y="1194620"/>
            <a:ext cx="74606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/>
              <a:t>আমরা</a:t>
            </a:r>
            <a:r>
              <a:rPr lang="en-US" sz="6600" dirty="0" smtClean="0"/>
              <a:t> </a:t>
            </a:r>
            <a:r>
              <a:rPr lang="en-US" sz="6600" dirty="0" err="1" smtClean="0"/>
              <a:t>এখন</a:t>
            </a:r>
            <a:r>
              <a:rPr lang="en-US" sz="6600" dirty="0" smtClean="0"/>
              <a:t> </a:t>
            </a:r>
            <a:r>
              <a:rPr lang="en-US" sz="6600" dirty="0" err="1" smtClean="0"/>
              <a:t>একটি</a:t>
            </a:r>
            <a:r>
              <a:rPr lang="en-US" sz="6600" dirty="0" smtClean="0"/>
              <a:t> </a:t>
            </a:r>
            <a:r>
              <a:rPr lang="en-US" sz="6600" dirty="0" err="1" smtClean="0"/>
              <a:t>গান</a:t>
            </a:r>
            <a:r>
              <a:rPr lang="en-US" sz="6600" dirty="0" smtClean="0"/>
              <a:t> </a:t>
            </a:r>
            <a:r>
              <a:rPr lang="en-US" sz="6600" dirty="0" err="1" smtClean="0"/>
              <a:t>শুনবো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8617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5925" y="2730632"/>
            <a:ext cx="93381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/>
              <a:t>আমরা</a:t>
            </a:r>
            <a:r>
              <a:rPr lang="en-US" sz="6600" dirty="0" smtClean="0"/>
              <a:t> </a:t>
            </a:r>
            <a:r>
              <a:rPr lang="en-US" sz="6600" dirty="0" err="1" smtClean="0"/>
              <a:t>এখন</a:t>
            </a:r>
            <a:r>
              <a:rPr lang="en-US" sz="6600" dirty="0" smtClean="0"/>
              <a:t> </a:t>
            </a:r>
            <a:r>
              <a:rPr lang="en-US" sz="6600" dirty="0" err="1" smtClean="0"/>
              <a:t>সুন্দর</a:t>
            </a:r>
            <a:r>
              <a:rPr lang="en-US" sz="6600" dirty="0" smtClean="0"/>
              <a:t> </a:t>
            </a:r>
            <a:r>
              <a:rPr lang="en-US" sz="6600" dirty="0" err="1" smtClean="0"/>
              <a:t>কিছু</a:t>
            </a:r>
            <a:r>
              <a:rPr lang="en-US" sz="6600" dirty="0" smtClean="0"/>
              <a:t> </a:t>
            </a:r>
            <a:r>
              <a:rPr lang="en-US" sz="6600" dirty="0" err="1" smtClean="0"/>
              <a:t>ছবি</a:t>
            </a:r>
            <a:r>
              <a:rPr lang="en-US" sz="6600" dirty="0" smtClean="0"/>
              <a:t> </a:t>
            </a:r>
            <a:r>
              <a:rPr lang="en-US" sz="6600" dirty="0" err="1" smtClean="0"/>
              <a:t>দেখবো</a:t>
            </a:r>
            <a:r>
              <a:rPr lang="en-US" sz="6600" dirty="0" smtClean="0"/>
              <a:t>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98219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448" y="791496"/>
            <a:ext cx="7890694" cy="485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4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816" y="800098"/>
            <a:ext cx="8532557" cy="477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9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98</TotalTime>
  <Words>104</Words>
  <Application>Microsoft Office PowerPoint</Application>
  <PresentationFormat>Widescreen</PresentationFormat>
  <Paragraphs>23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dawri bazar post e center</dc:creator>
  <cp:lastModifiedBy>dawri bazar post e center</cp:lastModifiedBy>
  <cp:revision>15</cp:revision>
  <dcterms:created xsi:type="dcterms:W3CDTF">2017-09-30T10:16:00Z</dcterms:created>
  <dcterms:modified xsi:type="dcterms:W3CDTF">2017-10-01T05:35:04Z</dcterms:modified>
</cp:coreProperties>
</file>